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6" r:id="rId4"/>
    <p:sldId id="277" r:id="rId5"/>
    <p:sldId id="278" r:id="rId6"/>
    <p:sldId id="267" r:id="rId7"/>
    <p:sldId id="273" r:id="rId8"/>
    <p:sldId id="279" r:id="rId9"/>
    <p:sldId id="280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8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434" autoAdjust="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6BA0-1CBF-4073-B680-CB5A39F42CB5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4F475E-5B2A-41B2-B162-4C8A70037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1074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95E69-45A4-49D9-9B07-90A0A17DF810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8714E-25D9-412E-A03A-5C41754E2F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5975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1FB2A-A9FD-476B-B518-A5C9A389D3D2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C98E79-D1CC-4A7F-9374-AF651DA2E5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0776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0C2AD-E1A4-4EF2-A898-6A398BBE66DB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2BA442-3FD6-4E46-9FB1-B43EDBC128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9093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3DF55-0006-433D-8301-D8B1D5ED6AE3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8401C3-3D16-4B50-A442-5A6E77F6A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5323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FE6B-CFB0-4CEE-B9E0-F79B6D16D444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C77C7-281D-473B-AFDC-46E9E2A6E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6465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87B7-8530-4EB6-91EB-0AA9BCE8A47F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2E04A4-14DA-408F-9D78-1EA8005E14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1142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7CA4-B080-485E-9988-A84D62C9FC1D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D83D-2828-4C93-AF3E-0D6F78AA4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1587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0388-C4EA-481C-B8FC-1836041EA4F2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9C6A19-7E11-4FAE-AEE8-80A7DC4F47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4708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49533-45CE-4A5C-9E85-F7C77C7E5F11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1BE58E-929E-4A4C-81FA-020BE6FFC4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0900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FC07F-9893-474B-A0E3-CD4D8C0CC001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333C66-B5AE-4B6B-9A51-C38F3541EF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3458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8E618D-AFFC-4820-865E-AFA173862A40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4A20DDE4-ABA8-43C4-B568-6BD5C0A9A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88" r:id="rId4"/>
    <p:sldLayoutId id="2147483694" r:id="rId5"/>
    <p:sldLayoutId id="2147483689" r:id="rId6"/>
    <p:sldLayoutId id="2147483695" r:id="rId7"/>
    <p:sldLayoutId id="2147483696" r:id="rId8"/>
    <p:sldLayoutId id="2147483697" r:id="rId9"/>
    <p:sldLayoutId id="2147483690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7.xml"/><Relationship Id="rId3" Type="http://schemas.openxmlformats.org/officeDocument/2006/relationships/slide" Target="slide6.xml"/><Relationship Id="rId7" Type="http://schemas.openxmlformats.org/officeDocument/2006/relationships/slide" Target="slide3.xml"/><Relationship Id="rId12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slide" Target="slide8.xm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slide" Target="slide5.xml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4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3315" name="Picture 2" descr="C:\Users\Костя\Documents\foni dlya prezentacii\16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89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Users\Костя\Pictures\дом с фиолетовой крыше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311275"/>
            <a:ext cx="470852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32637" y="389709"/>
            <a:ext cx="667872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Состав числа 10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1742" y="1264813"/>
            <a:ext cx="71111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5542244"/>
            <a:ext cx="7704856" cy="98488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1430"/>
                <a:solidFill>
                  <a:srgbClr val="7030A0"/>
                </a:solidFill>
                <a:latin typeface="Bookman Old Style" panose="02050604050505020204" pitchFamily="18" charset="0"/>
              </a:rPr>
              <a:t>Составила: </a:t>
            </a:r>
            <a:r>
              <a:rPr lang="ru-RU" sz="2000" b="1" i="1" dirty="0">
                <a:ln w="11430"/>
                <a:solidFill>
                  <a:srgbClr val="00B050"/>
                </a:solidFill>
                <a:latin typeface="Bookman Old Style" panose="02050604050505020204" pitchFamily="18" charset="0"/>
              </a:rPr>
              <a:t>воспитатель </a:t>
            </a:r>
            <a:r>
              <a:rPr lang="ru-RU" sz="2000" b="1" i="1" dirty="0" smtClean="0">
                <a:ln w="11430"/>
                <a:solidFill>
                  <a:srgbClr val="00B050"/>
                </a:solidFill>
                <a:latin typeface="Bookman Old Style" panose="02050604050505020204" pitchFamily="18" charset="0"/>
              </a:rPr>
              <a:t>МКДОУ Кантемировский детский сад №1</a:t>
            </a:r>
            <a:r>
              <a:rPr lang="ru-RU" sz="2000" b="1" i="1" dirty="0" smtClean="0">
                <a:ln w="11430"/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endParaRPr lang="ru-RU" sz="2000" b="1" i="1" dirty="0">
              <a:ln w="11430"/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11430"/>
                <a:solidFill>
                  <a:srgbClr val="FF0000"/>
                </a:solidFill>
                <a:latin typeface="Bookman Old Style" panose="02050604050505020204" pitchFamily="18" charset="0"/>
              </a:rPr>
              <a:t>Устименко Елена Васильевна</a:t>
            </a:r>
            <a:endParaRPr lang="ru-RU" b="1" i="1" dirty="0">
              <a:ln w="11430"/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3102399"/>
            <a:ext cx="71111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" name="Picture 2" descr="C:\Users\Костя\Documents\foni dlya prezentacii\16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89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428860" y="5429264"/>
            <a:ext cx="135732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11270" name="Рисунок 9" descr="яблоко с веткой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286125"/>
            <a:ext cx="16319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10" descr="морковь 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19445">
            <a:off x="6364288" y="3138488"/>
            <a:ext cx="15287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 descr="C:\Users\Костя\Pictures\f_4b7d0b7a4b218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642938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" descr="C:\Users\Костя\Pictures\малина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71500"/>
            <a:ext cx="18573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Рисунок 13" descr="ромашка 2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928688"/>
            <a:ext cx="15335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6-конечная звезда 14">
            <a:hlinkClick r:id="rId13" action="ppaction://hlinksldjump"/>
          </p:cNvPr>
          <p:cNvSpPr/>
          <p:nvPr/>
        </p:nvSpPr>
        <p:spPr>
          <a:xfrm>
            <a:off x="3929058" y="3429000"/>
            <a:ext cx="1500198" cy="1571636"/>
          </a:xfrm>
          <a:prstGeom prst="star6">
            <a:avLst/>
          </a:prstGeom>
          <a:blipFill>
            <a:blip r:embed="rId14" cstate="print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00125" y="2500313"/>
            <a:ext cx="16097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j-lt"/>
              </a:rPr>
              <a:t>Лишняя ягода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4750" y="2500313"/>
            <a:ext cx="20002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j-lt"/>
              </a:rPr>
              <a:t>Найди ромашку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3625" y="2500313"/>
            <a:ext cx="19288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j-lt"/>
              </a:rPr>
              <a:t>Угости малиной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0125" y="5143500"/>
            <a:ext cx="2428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6188" y="5143500"/>
            <a:ext cx="19288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j-lt"/>
              </a:rPr>
              <a:t>Зажги звёздочки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72188" y="51435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j-lt"/>
              </a:rPr>
              <a:t>Помоги зайке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1563" y="5143500"/>
            <a:ext cx="19288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j-lt"/>
              </a:rPr>
              <a:t>Собери яблоки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C:\Users\Костя\Documents\foni dlya prezentacii\16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89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428860" y="5429264"/>
            <a:ext cx="135732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12294" name="Рисунок 5" descr="тарелка 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57375"/>
            <a:ext cx="31432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6" descr="тарелка 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786063"/>
            <a:ext cx="34290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7" descr="тарелка 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0"/>
            <a:ext cx="32861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8" descr="тарелка 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357688"/>
            <a:ext cx="32146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9" descr="тарелка 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57375"/>
            <a:ext cx="31432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Блок-схема: узел 14"/>
          <p:cNvSpPr/>
          <p:nvPr/>
        </p:nvSpPr>
        <p:spPr>
          <a:xfrm>
            <a:off x="500034" y="4143380"/>
            <a:ext cx="785818" cy="714380"/>
          </a:xfrm>
          <a:prstGeom prst="flowChartConnector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6" name="Блок-схема: узел 15"/>
          <p:cNvSpPr/>
          <p:nvPr/>
        </p:nvSpPr>
        <p:spPr>
          <a:xfrm>
            <a:off x="1428728" y="3857628"/>
            <a:ext cx="785818" cy="785818"/>
          </a:xfrm>
          <a:prstGeom prst="flowChartConnector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7" name="Блок-схема: узел 16"/>
          <p:cNvSpPr/>
          <p:nvPr/>
        </p:nvSpPr>
        <p:spPr>
          <a:xfrm>
            <a:off x="2357422" y="4071942"/>
            <a:ext cx="785818" cy="785818"/>
          </a:xfrm>
          <a:prstGeom prst="flowChartConnector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7786710" y="4071942"/>
            <a:ext cx="785818" cy="785818"/>
          </a:xfrm>
          <a:prstGeom prst="flowChartConnector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9" name="Блок-схема: узел 18"/>
          <p:cNvSpPr/>
          <p:nvPr/>
        </p:nvSpPr>
        <p:spPr>
          <a:xfrm>
            <a:off x="6858016" y="3929066"/>
            <a:ext cx="785818" cy="785818"/>
          </a:xfrm>
          <a:prstGeom prst="flowChartConnector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0" name="Блок-схема: узел 19"/>
          <p:cNvSpPr/>
          <p:nvPr/>
        </p:nvSpPr>
        <p:spPr>
          <a:xfrm>
            <a:off x="5857884" y="4214818"/>
            <a:ext cx="785818" cy="785818"/>
          </a:xfrm>
          <a:prstGeom prst="flowChartConnector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1" name="Блок-схема: узел 20"/>
          <p:cNvSpPr/>
          <p:nvPr/>
        </p:nvSpPr>
        <p:spPr>
          <a:xfrm>
            <a:off x="5143504" y="2571744"/>
            <a:ext cx="785818" cy="785818"/>
          </a:xfrm>
          <a:prstGeom prst="flowChartConnector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22" name="Блок-схема: узел 21"/>
          <p:cNvSpPr/>
          <p:nvPr/>
        </p:nvSpPr>
        <p:spPr>
          <a:xfrm>
            <a:off x="4143372" y="2357430"/>
            <a:ext cx="785818" cy="785818"/>
          </a:xfrm>
          <a:prstGeom prst="flowChartConnector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3" name="Блок-схема: узел 22"/>
          <p:cNvSpPr/>
          <p:nvPr/>
        </p:nvSpPr>
        <p:spPr>
          <a:xfrm>
            <a:off x="3214678" y="2571744"/>
            <a:ext cx="785818" cy="785818"/>
          </a:xfrm>
          <a:prstGeom prst="flowChartConnector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4" name="Блок-схема: узел 23"/>
          <p:cNvSpPr/>
          <p:nvPr/>
        </p:nvSpPr>
        <p:spPr>
          <a:xfrm>
            <a:off x="7786710" y="1714488"/>
            <a:ext cx="785818" cy="785818"/>
          </a:xfrm>
          <a:prstGeom prst="flowChartConnector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5" name="Блок-схема: узел 24"/>
          <p:cNvSpPr/>
          <p:nvPr/>
        </p:nvSpPr>
        <p:spPr>
          <a:xfrm>
            <a:off x="6858016" y="1428736"/>
            <a:ext cx="785818" cy="785818"/>
          </a:xfrm>
          <a:prstGeom prst="flowChartConnector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26" name="Блок-схема: узел 25"/>
          <p:cNvSpPr/>
          <p:nvPr/>
        </p:nvSpPr>
        <p:spPr>
          <a:xfrm>
            <a:off x="5857884" y="1643050"/>
            <a:ext cx="785818" cy="785818"/>
          </a:xfrm>
          <a:prstGeom prst="flowChartConnector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27" name="Блок-схема: узел 26"/>
          <p:cNvSpPr/>
          <p:nvPr/>
        </p:nvSpPr>
        <p:spPr>
          <a:xfrm>
            <a:off x="2214546" y="1714488"/>
            <a:ext cx="785818" cy="785818"/>
          </a:xfrm>
          <a:prstGeom prst="flowChartConnector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8" name="Блок-схема: узел 27"/>
          <p:cNvSpPr/>
          <p:nvPr/>
        </p:nvSpPr>
        <p:spPr>
          <a:xfrm>
            <a:off x="1285852" y="1428736"/>
            <a:ext cx="785818" cy="785818"/>
          </a:xfrm>
          <a:prstGeom prst="flowChartConnector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9" name="Блок-схема: узел 28"/>
          <p:cNvSpPr/>
          <p:nvPr/>
        </p:nvSpPr>
        <p:spPr>
          <a:xfrm>
            <a:off x="428596" y="1714488"/>
            <a:ext cx="785818" cy="785818"/>
          </a:xfrm>
          <a:prstGeom prst="flowChartConnector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</a:p>
        </p:txBody>
      </p:sp>
      <p:pic>
        <p:nvPicPr>
          <p:cNvPr id="30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85938"/>
            <a:ext cx="1428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Блок-схема: узел 46"/>
          <p:cNvSpPr/>
          <p:nvPr/>
        </p:nvSpPr>
        <p:spPr>
          <a:xfrm>
            <a:off x="2428860" y="428604"/>
            <a:ext cx="4214842" cy="1214446"/>
          </a:xfrm>
          <a:prstGeom prst="flowChartConnector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Убери лишнюю ягоду. Сумма оставшихся чисел должна быть равна 10.</a:t>
            </a:r>
          </a:p>
        </p:txBody>
      </p:sp>
      <p:sp>
        <p:nvSpPr>
          <p:cNvPr id="51" name="Управляющая кнопка: домой 50">
            <a:hlinkClick r:id="rId6" action="ppaction://hlinksldjump" highlightClick="1"/>
          </p:cNvPr>
          <p:cNvSpPr/>
          <p:nvPr/>
        </p:nvSpPr>
        <p:spPr>
          <a:xfrm>
            <a:off x="8215338" y="6286520"/>
            <a:ext cx="357190" cy="35719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8572528" y="6286520"/>
            <a:ext cx="285752" cy="3571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Управляющая кнопка: назад 52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285752" cy="35719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0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572000"/>
            <a:ext cx="1428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71688"/>
            <a:ext cx="1428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071688"/>
            <a:ext cx="1428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786063"/>
            <a:ext cx="1428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000375"/>
            <a:ext cx="1428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928938"/>
            <a:ext cx="1428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071688"/>
            <a:ext cx="1428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785938"/>
            <a:ext cx="1428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071688"/>
            <a:ext cx="1428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4500563"/>
            <a:ext cx="1428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86250"/>
            <a:ext cx="1428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500563"/>
            <a:ext cx="1428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643438"/>
            <a:ext cx="1428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357688"/>
            <a:ext cx="1428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Блок-схема: процесс 76"/>
          <p:cNvSpPr/>
          <p:nvPr/>
        </p:nvSpPr>
        <p:spPr>
          <a:xfrm>
            <a:off x="357188" y="2286000"/>
            <a:ext cx="928687" cy="1214438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Блок-схема: процесс 77"/>
          <p:cNvSpPr/>
          <p:nvPr/>
        </p:nvSpPr>
        <p:spPr>
          <a:xfrm>
            <a:off x="1285875" y="2071688"/>
            <a:ext cx="928688" cy="121443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Блок-схема: процесс 78"/>
          <p:cNvSpPr/>
          <p:nvPr/>
        </p:nvSpPr>
        <p:spPr>
          <a:xfrm>
            <a:off x="2214563" y="2286000"/>
            <a:ext cx="928687" cy="1214438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Блок-схема: процесс 79"/>
          <p:cNvSpPr/>
          <p:nvPr/>
        </p:nvSpPr>
        <p:spPr>
          <a:xfrm>
            <a:off x="3214688" y="3214688"/>
            <a:ext cx="928687" cy="121443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Блок-схема: процесс 80"/>
          <p:cNvSpPr/>
          <p:nvPr/>
        </p:nvSpPr>
        <p:spPr>
          <a:xfrm>
            <a:off x="4143375" y="3000375"/>
            <a:ext cx="928688" cy="1214438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Блок-схема: процесс 81"/>
          <p:cNvSpPr/>
          <p:nvPr/>
        </p:nvSpPr>
        <p:spPr>
          <a:xfrm>
            <a:off x="5143500" y="3143250"/>
            <a:ext cx="928688" cy="1214438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Блок-схема: процесс 83"/>
          <p:cNvSpPr/>
          <p:nvPr/>
        </p:nvSpPr>
        <p:spPr>
          <a:xfrm>
            <a:off x="6786563" y="2000250"/>
            <a:ext cx="928687" cy="1214438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Блок-схема: процесс 84"/>
          <p:cNvSpPr/>
          <p:nvPr/>
        </p:nvSpPr>
        <p:spPr>
          <a:xfrm>
            <a:off x="7715250" y="2286000"/>
            <a:ext cx="928688" cy="1214438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Блок-схема: процесс 85"/>
          <p:cNvSpPr/>
          <p:nvPr/>
        </p:nvSpPr>
        <p:spPr>
          <a:xfrm>
            <a:off x="5929313" y="2286000"/>
            <a:ext cx="857250" cy="1214438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Блок-схема: процесс 86"/>
          <p:cNvSpPr/>
          <p:nvPr/>
        </p:nvSpPr>
        <p:spPr>
          <a:xfrm>
            <a:off x="500063" y="4714875"/>
            <a:ext cx="914400" cy="1255713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Блок-схема: процесс 87"/>
          <p:cNvSpPr/>
          <p:nvPr/>
        </p:nvSpPr>
        <p:spPr>
          <a:xfrm>
            <a:off x="1428750" y="4500563"/>
            <a:ext cx="914400" cy="1255712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Блок-схема: процесс 88"/>
          <p:cNvSpPr/>
          <p:nvPr/>
        </p:nvSpPr>
        <p:spPr>
          <a:xfrm>
            <a:off x="2357438" y="4714875"/>
            <a:ext cx="914400" cy="1255713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Блок-схема: процесс 89"/>
          <p:cNvSpPr/>
          <p:nvPr/>
        </p:nvSpPr>
        <p:spPr>
          <a:xfrm>
            <a:off x="5857875" y="4857750"/>
            <a:ext cx="914400" cy="1255713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Блок-схема: процесс 90"/>
          <p:cNvSpPr/>
          <p:nvPr/>
        </p:nvSpPr>
        <p:spPr>
          <a:xfrm>
            <a:off x="6786563" y="4572000"/>
            <a:ext cx="914400" cy="1255713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Блок-схема: процесс 91"/>
          <p:cNvSpPr/>
          <p:nvPr/>
        </p:nvSpPr>
        <p:spPr>
          <a:xfrm>
            <a:off x="7715250" y="4786313"/>
            <a:ext cx="914400" cy="1255712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C:\Users\Костя\Documents\foni dlya prezentacii\16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89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3317" name="Рисунок 9" descr="божья коровка 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366712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ромашк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071938"/>
            <a:ext cx="10715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14" descr="ромашка 1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4786313"/>
            <a:ext cx="4429125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15" descr="ромашка 1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786313"/>
            <a:ext cx="4429125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ромашк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8" y="4714875"/>
            <a:ext cx="10715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ромашк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857625"/>
            <a:ext cx="10715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ромашк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571750"/>
            <a:ext cx="10715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ромашк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214938"/>
            <a:ext cx="10715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ромашк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643188"/>
            <a:ext cx="10715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ромашк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4000500"/>
            <a:ext cx="10715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072198" y="1285860"/>
            <a:ext cx="76495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85918" y="1428736"/>
            <a:ext cx="76495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26" name="Рисунок 25" descr="ромашк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25" y="5143500"/>
            <a:ext cx="10715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 descr="ромашк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786313"/>
            <a:ext cx="10715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 descr="ромашк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500688"/>
            <a:ext cx="10715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5572132" y="2786058"/>
            <a:ext cx="59824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42" name="Блок-схема: узел 41"/>
          <p:cNvSpPr/>
          <p:nvPr/>
        </p:nvSpPr>
        <p:spPr>
          <a:xfrm>
            <a:off x="3143240" y="2786058"/>
            <a:ext cx="1143008" cy="107157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7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8001024" y="2714620"/>
            <a:ext cx="52290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786050" y="4214818"/>
            <a:ext cx="52290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7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71538" y="4143380"/>
            <a:ext cx="57150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786446" y="4000504"/>
            <a:ext cx="52290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0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001024" y="5286388"/>
            <a:ext cx="84292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10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357289" y="5643578"/>
            <a:ext cx="52290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8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357421" y="5357826"/>
            <a:ext cx="52290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357686" y="4857760"/>
            <a:ext cx="52290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9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215074" y="4929198"/>
            <a:ext cx="52290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6</a:t>
            </a:r>
          </a:p>
        </p:txBody>
      </p:sp>
      <p:sp>
        <p:nvSpPr>
          <p:cNvPr id="56" name="Блок-схема: узел 55"/>
          <p:cNvSpPr/>
          <p:nvPr/>
        </p:nvSpPr>
        <p:spPr>
          <a:xfrm>
            <a:off x="4500562" y="642918"/>
            <a:ext cx="4214842" cy="1214446"/>
          </a:xfrm>
          <a:prstGeom prst="flowChartConnector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Помоги божьей коровке найти ромашку, чтобы в сумме стало 10.</a:t>
            </a:r>
          </a:p>
        </p:txBody>
      </p:sp>
      <p:pic>
        <p:nvPicPr>
          <p:cNvPr id="44" name="Рисунок 43" descr="ромашк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286375"/>
            <a:ext cx="10715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 descr="ромашк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5500688"/>
            <a:ext cx="10715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56" descr="ромашк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00625"/>
            <a:ext cx="10715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7" descr="ромашк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000500"/>
            <a:ext cx="10715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58" descr="ромашк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10715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Рисунок 59" descr="ромашк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643188"/>
            <a:ext cx="10715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Рисунок 60" descr="ромашк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643313"/>
            <a:ext cx="10715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Рисунок 62" descr="ромашк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57625"/>
            <a:ext cx="10715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7143768" y="4000504"/>
            <a:ext cx="52290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62" name="Управляющая кнопка: домой 61">
            <a:hlinkClick r:id="rId8" action="ppaction://hlinksldjump" highlightClick="1"/>
          </p:cNvPr>
          <p:cNvSpPr/>
          <p:nvPr/>
        </p:nvSpPr>
        <p:spPr>
          <a:xfrm>
            <a:off x="8215338" y="6215082"/>
            <a:ext cx="357190" cy="35719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Управляющая кнопка: далее 6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285752" cy="3571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Управляющая кнопка: назад 65">
            <a:hlinkClick r:id="" action="ppaction://hlinkshowjump?jump=previousslide" highlightClick="1"/>
          </p:cNvPr>
          <p:cNvSpPr/>
          <p:nvPr/>
        </p:nvSpPr>
        <p:spPr>
          <a:xfrm>
            <a:off x="7929586" y="6215082"/>
            <a:ext cx="285752" cy="35719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7858125" y="3929063"/>
            <a:ext cx="1071563" cy="11430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Блок-схема: узел 66"/>
          <p:cNvSpPr/>
          <p:nvPr/>
        </p:nvSpPr>
        <p:spPr>
          <a:xfrm>
            <a:off x="5572125" y="3786188"/>
            <a:ext cx="1071563" cy="11430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Блок-схема: узел 67"/>
          <p:cNvSpPr/>
          <p:nvPr/>
        </p:nvSpPr>
        <p:spPr>
          <a:xfrm>
            <a:off x="7715250" y="2500313"/>
            <a:ext cx="1071563" cy="11430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Блок-схема: узел 68"/>
          <p:cNvSpPr/>
          <p:nvPr/>
        </p:nvSpPr>
        <p:spPr>
          <a:xfrm>
            <a:off x="6786563" y="3786188"/>
            <a:ext cx="1071562" cy="11430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Блок-схема: узел 69"/>
          <p:cNvSpPr/>
          <p:nvPr/>
        </p:nvSpPr>
        <p:spPr>
          <a:xfrm>
            <a:off x="2500313" y="4000500"/>
            <a:ext cx="1071562" cy="11430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Блок-схема: узел 70"/>
          <p:cNvSpPr/>
          <p:nvPr/>
        </p:nvSpPr>
        <p:spPr>
          <a:xfrm>
            <a:off x="785813" y="3929063"/>
            <a:ext cx="1071562" cy="11430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Блок-схема: узел 71"/>
          <p:cNvSpPr/>
          <p:nvPr/>
        </p:nvSpPr>
        <p:spPr>
          <a:xfrm>
            <a:off x="7858125" y="5072063"/>
            <a:ext cx="1071563" cy="11430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Блок-схема: узел 72"/>
          <p:cNvSpPr/>
          <p:nvPr/>
        </p:nvSpPr>
        <p:spPr>
          <a:xfrm>
            <a:off x="4071938" y="4643438"/>
            <a:ext cx="1071562" cy="11430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Блок-схема: узел 73"/>
          <p:cNvSpPr/>
          <p:nvPr/>
        </p:nvSpPr>
        <p:spPr>
          <a:xfrm>
            <a:off x="6000750" y="4786313"/>
            <a:ext cx="1071563" cy="11430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Блок-схема: узел 74"/>
          <p:cNvSpPr/>
          <p:nvPr/>
        </p:nvSpPr>
        <p:spPr>
          <a:xfrm>
            <a:off x="5357813" y="2571750"/>
            <a:ext cx="1071562" cy="11430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Блок-схема: узел 75"/>
          <p:cNvSpPr/>
          <p:nvPr/>
        </p:nvSpPr>
        <p:spPr>
          <a:xfrm>
            <a:off x="6500813" y="2571750"/>
            <a:ext cx="1071562" cy="11430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Блок-схема: узел 76"/>
          <p:cNvSpPr/>
          <p:nvPr/>
        </p:nvSpPr>
        <p:spPr>
          <a:xfrm>
            <a:off x="1071563" y="5500688"/>
            <a:ext cx="1071562" cy="11430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Блок-схема: узел 77"/>
          <p:cNvSpPr/>
          <p:nvPr/>
        </p:nvSpPr>
        <p:spPr>
          <a:xfrm>
            <a:off x="2071688" y="5143500"/>
            <a:ext cx="1071562" cy="11430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Блок-схема: узел 78"/>
          <p:cNvSpPr/>
          <p:nvPr/>
        </p:nvSpPr>
        <p:spPr>
          <a:xfrm>
            <a:off x="6715125" y="5500688"/>
            <a:ext cx="1071563" cy="11430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Блок-схема: узел 79"/>
          <p:cNvSpPr/>
          <p:nvPr/>
        </p:nvSpPr>
        <p:spPr>
          <a:xfrm>
            <a:off x="5000625" y="5429250"/>
            <a:ext cx="1071563" cy="11430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Блок-схема: узел 80"/>
          <p:cNvSpPr/>
          <p:nvPr/>
        </p:nvSpPr>
        <p:spPr>
          <a:xfrm>
            <a:off x="3143250" y="5214938"/>
            <a:ext cx="1071563" cy="11430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Блок-схема: узел 81"/>
          <p:cNvSpPr/>
          <p:nvPr/>
        </p:nvSpPr>
        <p:spPr>
          <a:xfrm>
            <a:off x="142875" y="4929188"/>
            <a:ext cx="1071563" cy="11430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Блок-схема: узел 82"/>
          <p:cNvSpPr/>
          <p:nvPr/>
        </p:nvSpPr>
        <p:spPr>
          <a:xfrm>
            <a:off x="4071938" y="3571875"/>
            <a:ext cx="1071562" cy="114300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C -0.02031 0.00462 -0.06875 -0.00255 -0.08681 -0.00325 C -0.1026 -0.00857 -0.11944 -0.00973 -0.13559 -0.01112 C -0.15538 -0.01991 -0.17622 -0.02362 -0.19635 -0.03172 C -0.20799 -0.04121 -0.22344 -0.03959 -0.23681 -0.04144 C -0.25087 -0.04538 -0.26545 -0.04908 -0.27969 -0.05093 C -0.30226 -0.06482 -0.32379 -0.06413 -0.34879 -0.06505 C -0.35764 -0.06922 -0.34601 -0.06413 -0.36424 -0.06829 C -0.3717 -0.06991 -0.37951 -0.07315 -0.38681 -0.07616 C -0.39149 -0.08033 -0.39601 -0.08033 -0.40122 -0.08264 C -0.40608 -0.08704 -0.40851 -0.08843 -0.41424 -0.09051 C -0.41667 -0.09144 -0.41892 -0.0926 -0.42135 -0.09375 C -0.42257 -0.09422 -0.425 -0.09538 -0.425 -0.09538 C -0.42569 -0.097 -0.42604 -0.09908 -0.42726 -0.1 C -0.42951 -0.10186 -0.43455 -0.10325 -0.43455 -0.10325 C -0.43906 -0.10741 -0.44479 -0.10996 -0.45 -0.11274 C -0.45226 -0.11389 -0.45712 -0.11598 -0.45712 -0.11598 C -0.4658 -0.12408 -0.47778 -0.12709 -0.48802 -0.13033 C -0.49809 -0.13357 -0.50781 -0.13774 -0.51788 -0.14144 C -0.52552 -0.14422 -0.53229 -0.14815 -0.53924 -0.15255 C -0.54271 -0.15463 -0.55 -0.15718 -0.55 -0.15718 C -0.5526 -0.15973 -0.55573 -0.16112 -0.55833 -0.16366 C -0.56615 -0.17107 -0.55642 -0.16713 -0.56892 -0.17477 C -0.57413 -0.17801 -0.57379 -0.17547 -0.57379 -0.1794 " pathEditMode="relative" ptsTypes="fffffffffffffffffffffffA">
                                      <p:cBhvr>
                                        <p:cTn id="3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C -0.00555 0.00486 -0.01163 0.0044 -0.01788 0.00649 C -0.0342 0.00533 -0.0474 0.00186 -0.06319 -1.85185E-6 C -0.06562 -0.00046 -0.06788 -0.00139 -0.07031 -0.00162 C -0.07674 -0.00231 -0.08316 -0.00185 -0.08941 -0.00301 C -0.09496 -0.00393 -0.10174 -0.00856 -0.10712 -0.01111 C -0.11979 -0.01689 -0.13333 -0.02291 -0.14653 -0.02685 C -0.15677 -0.02986 -0.16701 -0.03287 -0.17743 -0.03495 C -0.1842 -0.03634 -0.1868 -0.03564 -0.19288 -0.03796 C -0.20538 -0.04259 -0.21649 -0.05601 -0.22986 -0.05717 C -0.23976 -0.0581 -0.24965 -0.0581 -0.25955 -0.05856 C -0.27101 -0.06389 -0.28073 -0.06759 -0.29288 -0.06967 C -0.31233 -0.07847 -0.33594 -0.08912 -0.35608 -0.09351 C -0.36684 -0.09861 -0.37969 -0.09768 -0.39045 -0.09838 C -0.39514 -0.09953 -0.39913 -0.10139 -0.40365 -0.10301 C -0.42101 -0.11875 -0.44201 -0.12314 -0.46198 -0.13009 C -0.46701 -0.13194 -0.47274 -0.13194 -0.47743 -0.13495 C -0.48281 -0.13842 -0.48715 -0.1456 -0.49167 -0.15069 C -0.49653 -0.15601 -0.50486 -0.16088 -0.51076 -0.16342 C -0.51719 -0.17199 -0.52205 -0.17314 -0.53108 -0.17615 C -0.54149 -0.17963 -0.55243 -0.18634 -0.56319 -0.18726 C -0.5684 -0.18773 -0.57344 -0.18726 -0.57865 -0.18726 " pathEditMode="relative" ptsTypes="fffffffffffffffffffffA">
                                      <p:cBhvr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9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Костя\Documents\foni dlya prezentacii\16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89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4341" name="Рисунок 12" descr="медведь с бочонком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2552" y="1643062"/>
            <a:ext cx="4533336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Users\Костя\Pictures\малин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313"/>
            <a:ext cx="15017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285852" y="785794"/>
            <a:ext cx="117532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4+5</a:t>
            </a:r>
          </a:p>
        </p:txBody>
      </p:sp>
      <p:pic>
        <p:nvPicPr>
          <p:cNvPr id="26" name="Picture 3" descr="C:\Users\Костя\Pictures\малин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143250"/>
            <a:ext cx="15017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Users\Костя\Pictures\малин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286250"/>
            <a:ext cx="15017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214678" y="3786190"/>
            <a:ext cx="117532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3+5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28794" y="4929198"/>
            <a:ext cx="117532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9+0</a:t>
            </a:r>
          </a:p>
        </p:txBody>
      </p:sp>
      <p:pic>
        <p:nvPicPr>
          <p:cNvPr id="32" name="Picture 3" descr="C:\Users\Костя\Pictures\малин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25" y="785813"/>
            <a:ext cx="15017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899062" y="1357298"/>
            <a:ext cx="117532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9+1</a:t>
            </a:r>
          </a:p>
        </p:txBody>
      </p:sp>
      <p:pic>
        <p:nvPicPr>
          <p:cNvPr id="43" name="Picture 3" descr="C:\Users\Костя\Pictures\малин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43063"/>
            <a:ext cx="15017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C:\Users\Костя\Pictures\малин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214563"/>
            <a:ext cx="15017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428596" y="2214554"/>
            <a:ext cx="117532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8+2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928794" y="2857496"/>
            <a:ext cx="117532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6+4</a:t>
            </a:r>
          </a:p>
        </p:txBody>
      </p:sp>
      <p:pic>
        <p:nvPicPr>
          <p:cNvPr id="47" name="Picture 3" descr="C:\Users\Костя\Pictures\малин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3214688"/>
            <a:ext cx="15017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 descr="C:\Users\Костя\Pictures\малин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4643438"/>
            <a:ext cx="15017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571472" y="3857628"/>
            <a:ext cx="117532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5+5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28596" y="5286388"/>
            <a:ext cx="117532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1+9</a:t>
            </a:r>
          </a:p>
        </p:txBody>
      </p:sp>
      <p:sp>
        <p:nvSpPr>
          <p:cNvPr id="34" name="Управляющая кнопка: домой 33">
            <a:hlinkClick r:id="rId7" action="ppaction://hlinksldjump" highlightClick="1"/>
          </p:cNvPr>
          <p:cNvSpPr/>
          <p:nvPr/>
        </p:nvSpPr>
        <p:spPr>
          <a:xfrm>
            <a:off x="8215338" y="6286520"/>
            <a:ext cx="357190" cy="35719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572528" y="6286520"/>
            <a:ext cx="285752" cy="3571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Управляющая кнопка: назад 35">
            <a:hlinkClick r:id="" action="ppaction://hlinkshowjump?jump=previousslide" highlightClick="1"/>
          </p:cNvPr>
          <p:cNvSpPr/>
          <p:nvPr/>
        </p:nvSpPr>
        <p:spPr>
          <a:xfrm>
            <a:off x="7929586" y="6286520"/>
            <a:ext cx="285752" cy="35719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" name="Picture 3" descr="C:\Users\Костя\Pictures\малин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786313"/>
            <a:ext cx="15017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500430" y="5429264"/>
            <a:ext cx="117532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3+7</a:t>
            </a:r>
          </a:p>
        </p:txBody>
      </p:sp>
      <p:sp>
        <p:nvSpPr>
          <p:cNvPr id="31" name="Блок-схема: узел 30"/>
          <p:cNvSpPr/>
          <p:nvPr/>
        </p:nvSpPr>
        <p:spPr>
          <a:xfrm>
            <a:off x="4657525" y="322066"/>
            <a:ext cx="4212496" cy="1428772"/>
          </a:xfrm>
          <a:prstGeom prst="flowChartConnector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Помоги  мишке угостить пчёлок за их вкусный мёд малиной. Выбери те ягоды, где сумма чисел равна 10.</a:t>
            </a: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1143000" y="214313"/>
            <a:ext cx="1428750" cy="142875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2786063" y="785813"/>
            <a:ext cx="1428750" cy="142875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357188" y="1643063"/>
            <a:ext cx="1428750" cy="142875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1857375" y="2214563"/>
            <a:ext cx="1428750" cy="142875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428625" y="3214688"/>
            <a:ext cx="1428750" cy="1428750"/>
          </a:xfrm>
          <a:prstGeom prst="flowChartAlternateProcess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3143250" y="3214688"/>
            <a:ext cx="1428750" cy="142875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Блок-схема: альтернативный процесс 53"/>
          <p:cNvSpPr/>
          <p:nvPr/>
        </p:nvSpPr>
        <p:spPr>
          <a:xfrm>
            <a:off x="357188" y="4714875"/>
            <a:ext cx="1428750" cy="142875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1857375" y="4357688"/>
            <a:ext cx="1428750" cy="142875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>
            <a:off x="3357563" y="4857750"/>
            <a:ext cx="1428750" cy="1428750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Костя\Documents\foni dlya prezentacii\16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89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5365" name="Рисунок 7" descr="дерево 4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0" y="714375"/>
            <a:ext cx="44894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яблоко с ветко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714625"/>
            <a:ext cx="104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13" descr="2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86000"/>
            <a:ext cx="4600575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14" descr="корзинк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86125"/>
            <a:ext cx="2728912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яблоко с ветко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857625"/>
            <a:ext cx="104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яблоко с ветко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786188"/>
            <a:ext cx="104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яблоко с ветко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714500"/>
            <a:ext cx="104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яблоко с ветко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28750"/>
            <a:ext cx="104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яблоко с ветко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286000"/>
            <a:ext cx="104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яблоко с ветко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643188"/>
            <a:ext cx="104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 descr="яблоко с ветко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8" y="642938"/>
            <a:ext cx="104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929322" y="1357298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3+5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72330" y="2500306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5+5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3429000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2+8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86314" y="2143116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3+7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57752" y="4714884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6+4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43636" y="3143248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3+6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643834" y="3429000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2+9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072330" y="4500570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9+1</a:t>
            </a:r>
          </a:p>
        </p:txBody>
      </p:sp>
      <p:sp>
        <p:nvSpPr>
          <p:cNvPr id="32" name="Блок-схема: узел 31"/>
          <p:cNvSpPr/>
          <p:nvPr/>
        </p:nvSpPr>
        <p:spPr>
          <a:xfrm>
            <a:off x="571472" y="428603"/>
            <a:ext cx="3983066" cy="1784372"/>
          </a:xfrm>
          <a:prstGeom prst="flowChartConnector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Яблоко поспело, если у него сумма чисел равна 10. Помоги </a:t>
            </a:r>
            <a:r>
              <a:rPr lang="ru-RU" b="1" dirty="0" err="1"/>
              <a:t>Копатычу</a:t>
            </a:r>
            <a:r>
              <a:rPr lang="ru-RU" b="1" dirty="0"/>
              <a:t> собрать спелые яблоки .</a:t>
            </a:r>
          </a:p>
        </p:txBody>
      </p:sp>
      <p:sp>
        <p:nvSpPr>
          <p:cNvPr id="33" name="Управляющая кнопка: домой 32">
            <a:hlinkClick r:id="rId8" action="ppaction://hlinksldjump" highlightClick="1"/>
          </p:cNvPr>
          <p:cNvSpPr/>
          <p:nvPr/>
        </p:nvSpPr>
        <p:spPr>
          <a:xfrm>
            <a:off x="8215338" y="6215082"/>
            <a:ext cx="357190" cy="35719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285752" cy="3571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Управляющая кнопка: назад 38">
            <a:hlinkClick r:id="" action="ppaction://hlinkshowjump?jump=previousslide" highlightClick="1"/>
          </p:cNvPr>
          <p:cNvSpPr/>
          <p:nvPr/>
        </p:nvSpPr>
        <p:spPr>
          <a:xfrm>
            <a:off x="7929586" y="6215082"/>
            <a:ext cx="285752" cy="35719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Блок-схема: задержка 34"/>
          <p:cNvSpPr/>
          <p:nvPr/>
        </p:nvSpPr>
        <p:spPr>
          <a:xfrm rot="16200000">
            <a:off x="4786313" y="4214813"/>
            <a:ext cx="1285875" cy="1000125"/>
          </a:xfrm>
          <a:prstGeom prst="flowChartDelay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Блок-схема: задержка 35"/>
          <p:cNvSpPr/>
          <p:nvPr/>
        </p:nvSpPr>
        <p:spPr>
          <a:xfrm rot="16200000">
            <a:off x="7000875" y="4143375"/>
            <a:ext cx="1285875" cy="1000125"/>
          </a:xfrm>
          <a:prstGeom prst="flowChartDelay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Блок-схема: задержка 36"/>
          <p:cNvSpPr/>
          <p:nvPr/>
        </p:nvSpPr>
        <p:spPr>
          <a:xfrm rot="16200000">
            <a:off x="7750969" y="3036094"/>
            <a:ext cx="1071563" cy="1000125"/>
          </a:xfrm>
          <a:prstGeom prst="flowChartDelay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Блок-схема: задержка 37"/>
          <p:cNvSpPr/>
          <p:nvPr/>
        </p:nvSpPr>
        <p:spPr>
          <a:xfrm rot="16200000">
            <a:off x="5000625" y="2928938"/>
            <a:ext cx="1285875" cy="1000125"/>
          </a:xfrm>
          <a:prstGeom prst="flowChartDelay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Блок-схема: задержка 39"/>
          <p:cNvSpPr/>
          <p:nvPr/>
        </p:nvSpPr>
        <p:spPr>
          <a:xfrm rot="16200000">
            <a:off x="6072188" y="2643188"/>
            <a:ext cx="1285875" cy="1000125"/>
          </a:xfrm>
          <a:prstGeom prst="flowChartDelay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Блок-схема: задержка 40"/>
          <p:cNvSpPr/>
          <p:nvPr/>
        </p:nvSpPr>
        <p:spPr>
          <a:xfrm rot="16200000">
            <a:off x="7000875" y="1928813"/>
            <a:ext cx="1285875" cy="1000125"/>
          </a:xfrm>
          <a:prstGeom prst="flowChartDelay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Блок-схема: задержка 41"/>
          <p:cNvSpPr/>
          <p:nvPr/>
        </p:nvSpPr>
        <p:spPr>
          <a:xfrm rot="16200000">
            <a:off x="4621213" y="1665288"/>
            <a:ext cx="1285875" cy="1000125"/>
          </a:xfrm>
          <a:prstGeom prst="flowChartDelay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Блок-схема: задержка 42"/>
          <p:cNvSpPr/>
          <p:nvPr/>
        </p:nvSpPr>
        <p:spPr>
          <a:xfrm rot="16200000">
            <a:off x="5929313" y="857250"/>
            <a:ext cx="1285875" cy="1000125"/>
          </a:xfrm>
          <a:prstGeom prst="flowChartDelay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C -0.0099 0.0044 -0.01632 0.0162 -0.02622 0.0206 C -0.03559 0.0294 -0.03125 0.02708 -0.03802 0.03009 C -0.05035 0.04213 -0.06372 0.05116 -0.07743 0.06042 C -0.08108 0.06296 -0.08542 0.06296 -0.08924 0.06505 C -0.09479 0.06805 -0.09427 0.06898 -0.1 0.07292 C -0.10816 0.07824 -0.11684 0.08194 -0.125 0.08727 C -0.13282 0.09236 -0.14184 0.09606 -0.15 0.1 C -0.16441 0.10717 -0.15243 0.10231 -0.16667 0.11111 C -0.17535 0.11643 -0.18455 0.12106 -0.19289 0.12708 C -0.20973 0.13935 -0.22813 0.14745 -0.24532 0.1588 C -0.25035 0.16204 -0.25539 0.16574 -0.26077 0.16829 C -0.26389 0.16991 -0.27032 0.17292 -0.27032 0.17292 C -0.27917 0.18518 -0.26806 0.1713 -0.27865 0.1794 C -0.28004 0.18055 -0.28073 0.18287 -0.28212 0.18403 C -0.28698 0.18866 -0.29219 0.19329 -0.29757 0.19676 C -0.31181 0.21574 -0.33073 0.2287 -0.34636 0.24606 C -0.3566 0.25741 -0.36354 0.2743 -0.37379 0.28565 C -0.37986 0.29236 -0.375 0.28542 -0.38212 0.29213 C -0.38681 0.29653 -0.39028 0.30092 -0.39532 0.30486 C -0.39827 0.31088 -0.40382 0.31829 -0.40834 0.32222 C -0.41198 0.32963 -0.41441 0.33542 -0.4191 0.3412 C -0.42379 0.35972 -0.4165 0.33194 -0.42257 0.35069 C -0.42639 0.3625 -0.42275 0.36204 -0.42969 0.36667 C -0.43091 0.36759 -0.43195 0.36944 -0.43334 0.36991 C -0.43525 0.3706 -0.43733 0.36991 -0.43924 0.36991 " pathEditMode="relative" ptsTypes="fffffffffffffffffffffffff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C -0.02205 0.00116 -0.03802 0.00278 -0.05833 0.00949 C -0.06597 0.01482 -0.075 0.01597 -0.08333 0.01898 C -0.09878 0.02454 -0.11389 0.02847 -0.12968 0.03171 C -0.13159 0.03218 -0.13368 0.03287 -0.13559 0.03334 C -0.13871 0.03403 -0.14201 0.03426 -0.14514 0.03496 C -0.15 0.03588 -0.15955 0.0382 -0.15955 0.0382 C -0.17014 0.04306 -0.18281 0.04746 -0.19392 0.04931 C -0.20069 0.05046 -0.21423 0.05232 -0.21423 0.05232 C -0.21996 0.05486 -0.23212 0.05718 -0.23212 0.05718 C -0.23975 0.06134 -0.2559 0.06505 -0.2559 0.06505 C -0.26771 0.07315 -0.28229 0.07662 -0.29514 0.08102 C -0.31632 0.08843 -0.33611 0.1 -0.35712 0.10787 C -0.36944 0.11945 -0.35225 0.10394 -0.36423 0.11273 C -0.36823 0.11574 -0.37396 0.12338 -0.37847 0.12546 C -0.38402 0.12801 -0.38941 0.13125 -0.39514 0.13334 C -0.40034 0.13796 -0.40694 0.14005 -0.41302 0.14283 C -0.42274 0.14722 -0.43142 0.15533 -0.44166 0.1588 C -0.44531 0.16227 -0.44843 0.1625 -0.45225 0.16505 C -0.4625 0.17199 -0.44843 0.16435 -0.46059 0.17153 C -0.46527 0.17431 -0.47048 0.17454 -0.475 0.17778 C -0.48264 0.1831 -0.48906 0.1882 -0.49757 0.19051 C -0.50382 0.19699 -0.51232 0.20046 -0.52014 0.20324 C -0.52534 0.2081 -0.5309 0.21158 -0.5368 0.21435 C -0.54531 0.22246 -0.55416 0.23148 -0.56423 0.23496 C -0.57274 0.2463 -0.56267 0.23449 -0.57257 0.24121 C -0.57517 0.24283 -0.57691 0.24653 -0.57968 0.24769 C -0.5809 0.24815 -0.58212 0.24861 -0.58333 0.24931 C -0.5908 0.25417 -0.5967 0.26134 -0.60468 0.26505 C -0.62083 0.28287 -0.60208 0.2632 -0.61545 0.27454 C -0.62205 0.28009 -0.62708 0.28727 -0.63455 0.29051 C -0.63767 0.29491 -0.64149 0.29954 -0.64514 0.30324 C -0.64739 0.30556 -0.65225 0.30949 -0.65225 0.30949 C -0.65781 0.32431 -0.65121 0.30949 -0.65833 0.31898 C -0.66198 0.32384 -0.66232 0.32801 -0.66788 0.33009 C -0.66962 0.33773 -0.67552 0.3375 -0.67968 0.34445 C -0.68437 0.35209 -0.6908 0.35671 -0.69635 0.36343 C -0.70173 0.36991 -0.70694 0.38033 -0.71302 0.38565 C -0.71389 0.38727 -0.71423 0.38935 -0.71545 0.39051 C -0.71753 0.39236 -0.72257 0.39375 -0.72257 0.39375 " pathEditMode="relative" ptsTypes="fffffffffffffffffffffffffffffffffffffff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C -0.00486 0.00185 -0.00643 0.00648 -0.01077 0.00949 C -0.01945 0.01527 -0.02726 0.02129 -0.03698 0.02361 C -0.04479 0.02731 -0.05122 0.03171 -0.05955 0.03333 C -0.0849 0.04352 -0.11025 0.05324 -0.13577 0.0618 C -0.14202 0.06759 -0.14966 0.06713 -0.15712 0.06805 C -0.16632 0.07106 -0.17518 0.07453 -0.18455 0.07615 C -0.19341 0.07916 -0.20191 0.08333 -0.21077 0.08564 C -0.21945 0.09166 -0.21111 0.08657 -0.22136 0.09027 C -0.22379 0.0912 -0.22865 0.09352 -0.22865 0.09352 C -0.23959 0.1037 -0.22344 0.08958 -0.23698 0.09838 C -0.24445 0.10324 -0.25 0.10995 -0.25834 0.1125 C -0.26945 0.12268 -0.2816 0.12986 -0.29289 0.13958 C -0.29966 0.1456 -0.29289 0.14004 -0.30122 0.14907 C -0.30434 0.15231 -0.31077 0.15856 -0.31077 0.15856 C -0.31389 0.16551 -0.31893 0.16852 -0.32379 0.17291 C -0.32622 0.17777 -0.33264 0.18379 -0.33698 0.18564 C -0.35122 0.19907 -0.36893 0.20833 -0.38577 0.21412 C -0.39167 0.2162 -0.39688 0.21921 -0.40243 0.22222 C -0.40348 0.22291 -0.40469 0.22314 -0.40591 0.22361 C -0.40747 0.2243 -0.4125 0.22523 -0.41077 0.22523 C -0.40226 0.22523 -0.40261 0.225 -0.39757 0.22222 " pathEditMode="relative" ptsTypes="fffffffffffffffffffff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C -0.00938 0.00208 -0.01684 0.00949 -0.02622 0.01273 C -0.03837 0.02106 -0.05348 0.0206 -0.06667 0.02546 C -0.08386 0.03171 -0.1007 0.03935 -0.11789 0.04606 C -0.12518 0.04884 -0.13177 0.05254 -0.13924 0.05393 C -0.14983 0.06134 -0.15243 0.05926 -0.16789 0.06041 C -0.18698 0.06713 -0.16789 0.06134 -0.19879 0.06504 C -0.22778 0.06851 -0.25608 0.075 -0.28559 0.07615 C -0.28924 0.07731 -0.29271 0.07916 -0.29636 0.07939 C -0.31667 0.08125 -0.29323 0.0743 -0.30834 0.07939 C -0.39861 0.07824 -0.48837 0.07731 -0.57848 0.08263 C -0.61302 0.08078 -0.61129 0.07986 -0.64757 0.08263 C -0.65243 0.0831 -0.66181 0.08726 -0.66181 0.08726 C -0.66302 0.08842 -0.66459 0.08888 -0.66546 0.09051 C -0.66927 0.09814 -0.66389 0.11597 -0.66181 0.12384 C -0.66302 0.14513 -0.65938 0.13958 -0.66424 0.14606 " pathEditMode="relative" ptsTypes="fffffffffffffff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6.66667E-6 C -0.00364 0.00603 -0.00607 0.01158 -0.01076 0.01575 C -0.0144 0.02315 -0.01944 0.02593 -0.02378 0.03334 C -0.03385 0.0507 -0.04947 0.06459 -0.06544 0.06968 C -0.0743 0.07755 -0.08471 0.08195 -0.09531 0.08403 C -0.10416 0.09584 -0.0993 0.09214 -0.10954 0.09677 C -0.11753 0.10718 -0.12569 0.1088 -0.13576 0.11413 C -0.1401 0.11644 -0.15051 0.12292 -0.15607 0.12362 C -0.1644 0.12478 -0.17274 0.12478 -0.18107 0.12524 C -0.18923 0.12802 -0.20607 0.13172 -0.20607 0.13172 C -0.21666 0.13866 -0.20694 0.13334 -0.22864 0.13635 C -0.23888 0.13774 -0.2493 0.14098 -0.25954 0.14283 C -0.26874 0.147 -0.28819 0.14746 -0.28819 0.14746 C -0.30364 0.15163 -0.31544 0.15001 -0.33211 0.14908 C -0.33454 0.14792 -0.33697 0.147 -0.3394 0.14584 C -0.34062 0.14538 -0.34287 0.14445 -0.34287 0.14445 C -0.34687 0.14098 -0.35364 0.13172 -0.35364 0.13172 " pathEditMode="relative" ptsTypes="ffffffffffffffffA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C:\Users\Костя\Documents\foni dlya prezentacii\16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89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6389" name="Рисунок 14" descr="ёлка 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313" y="785813"/>
            <a:ext cx="62865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6-конечная звезда 16"/>
          <p:cNvSpPr/>
          <p:nvPr/>
        </p:nvSpPr>
        <p:spPr>
          <a:xfrm>
            <a:off x="4500562" y="285728"/>
            <a:ext cx="1214446" cy="1357322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6-конечная звезда 17"/>
          <p:cNvSpPr/>
          <p:nvPr/>
        </p:nvSpPr>
        <p:spPr>
          <a:xfrm>
            <a:off x="5572132" y="5000636"/>
            <a:ext cx="1214446" cy="1357322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6-конечная звезда 18"/>
          <p:cNvSpPr/>
          <p:nvPr/>
        </p:nvSpPr>
        <p:spPr>
          <a:xfrm>
            <a:off x="4000496" y="1857364"/>
            <a:ext cx="1214446" cy="1357322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6-конечная звезда 19"/>
          <p:cNvSpPr/>
          <p:nvPr/>
        </p:nvSpPr>
        <p:spPr>
          <a:xfrm>
            <a:off x="5286380" y="1857364"/>
            <a:ext cx="1214446" cy="1357322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6-конечная звезда 20"/>
          <p:cNvSpPr/>
          <p:nvPr/>
        </p:nvSpPr>
        <p:spPr>
          <a:xfrm>
            <a:off x="4714876" y="3000372"/>
            <a:ext cx="1214446" cy="1357322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6-конечная звезда 21"/>
          <p:cNvSpPr/>
          <p:nvPr/>
        </p:nvSpPr>
        <p:spPr>
          <a:xfrm>
            <a:off x="6143636" y="3786190"/>
            <a:ext cx="1214446" cy="1357322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6-конечная звезда 22"/>
          <p:cNvSpPr/>
          <p:nvPr/>
        </p:nvSpPr>
        <p:spPr>
          <a:xfrm>
            <a:off x="3214678" y="3500438"/>
            <a:ext cx="1214446" cy="1357322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6-конечная звезда 23"/>
          <p:cNvSpPr/>
          <p:nvPr/>
        </p:nvSpPr>
        <p:spPr>
          <a:xfrm>
            <a:off x="4143372" y="4572008"/>
            <a:ext cx="1214446" cy="1357322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6-конечная звезда 24"/>
          <p:cNvSpPr/>
          <p:nvPr/>
        </p:nvSpPr>
        <p:spPr>
          <a:xfrm>
            <a:off x="7072330" y="5214950"/>
            <a:ext cx="1214446" cy="1357322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6-конечная звезда 25"/>
          <p:cNvSpPr/>
          <p:nvPr/>
        </p:nvSpPr>
        <p:spPr>
          <a:xfrm>
            <a:off x="2500298" y="5143512"/>
            <a:ext cx="1214446" cy="1357322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6-конечная звезда 26"/>
          <p:cNvSpPr/>
          <p:nvPr/>
        </p:nvSpPr>
        <p:spPr>
          <a:xfrm>
            <a:off x="4500562" y="285728"/>
            <a:ext cx="1214446" cy="1357322"/>
          </a:xfrm>
          <a:prstGeom prst="star6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6-конечная звезда 27"/>
          <p:cNvSpPr/>
          <p:nvPr/>
        </p:nvSpPr>
        <p:spPr>
          <a:xfrm>
            <a:off x="5572132" y="5000636"/>
            <a:ext cx="1214446" cy="1357322"/>
          </a:xfrm>
          <a:prstGeom prst="star6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6-конечная звезда 28"/>
          <p:cNvSpPr/>
          <p:nvPr/>
        </p:nvSpPr>
        <p:spPr>
          <a:xfrm>
            <a:off x="4143372" y="4572008"/>
            <a:ext cx="1214446" cy="1357322"/>
          </a:xfrm>
          <a:prstGeom prst="star6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6-конечная звезда 29"/>
          <p:cNvSpPr/>
          <p:nvPr/>
        </p:nvSpPr>
        <p:spPr>
          <a:xfrm>
            <a:off x="2500298" y="5143512"/>
            <a:ext cx="1214446" cy="1357322"/>
          </a:xfrm>
          <a:prstGeom prst="star6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6-конечная звезда 30"/>
          <p:cNvSpPr/>
          <p:nvPr/>
        </p:nvSpPr>
        <p:spPr>
          <a:xfrm>
            <a:off x="4000496" y="1857364"/>
            <a:ext cx="1214446" cy="1357322"/>
          </a:xfrm>
          <a:prstGeom prst="star6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6-конечная звезда 31"/>
          <p:cNvSpPr/>
          <p:nvPr/>
        </p:nvSpPr>
        <p:spPr>
          <a:xfrm>
            <a:off x="5286380" y="1857364"/>
            <a:ext cx="1214446" cy="1357322"/>
          </a:xfrm>
          <a:prstGeom prst="star6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6-конечная звезда 32"/>
          <p:cNvSpPr/>
          <p:nvPr/>
        </p:nvSpPr>
        <p:spPr>
          <a:xfrm>
            <a:off x="3214678" y="3500438"/>
            <a:ext cx="1214446" cy="1357322"/>
          </a:xfrm>
          <a:prstGeom prst="star6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6-конечная звезда 33"/>
          <p:cNvSpPr/>
          <p:nvPr/>
        </p:nvSpPr>
        <p:spPr>
          <a:xfrm>
            <a:off x="4714876" y="3000372"/>
            <a:ext cx="1214446" cy="1357322"/>
          </a:xfrm>
          <a:prstGeom prst="star6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6-конечная звезда 34"/>
          <p:cNvSpPr/>
          <p:nvPr/>
        </p:nvSpPr>
        <p:spPr>
          <a:xfrm>
            <a:off x="6143636" y="3786190"/>
            <a:ext cx="1214446" cy="1357322"/>
          </a:xfrm>
          <a:prstGeom prst="star6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6-конечная звезда 35"/>
          <p:cNvSpPr/>
          <p:nvPr/>
        </p:nvSpPr>
        <p:spPr>
          <a:xfrm>
            <a:off x="7072330" y="5214950"/>
            <a:ext cx="1214446" cy="1357322"/>
          </a:xfrm>
          <a:prstGeom prst="star6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00562" y="571480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6+4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214678" y="3786190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8+2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000496" y="2143116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4+4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286380" y="2143116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1+9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714876" y="3286124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5+5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428860" y="5429264"/>
            <a:ext cx="135732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3+7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143372" y="4857760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3+8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572132" y="5286388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4+6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072330" y="5500702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9+0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143636" y="4071942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7+3</a:t>
            </a:r>
          </a:p>
        </p:txBody>
      </p:sp>
      <p:sp>
        <p:nvSpPr>
          <p:cNvPr id="42" name="Управляющая кнопка: домой 41">
            <a:hlinkClick r:id="rId7" action="ppaction://hlinksldjump" highlightClick="1"/>
          </p:cNvPr>
          <p:cNvSpPr/>
          <p:nvPr/>
        </p:nvSpPr>
        <p:spPr>
          <a:xfrm>
            <a:off x="8215338" y="6215082"/>
            <a:ext cx="357190" cy="35719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285752" cy="3571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Управляющая кнопка: назад 52">
            <a:hlinkClick r:id="" action="ppaction://hlinkshowjump?jump=previousslide" highlightClick="1"/>
          </p:cNvPr>
          <p:cNvSpPr/>
          <p:nvPr/>
        </p:nvSpPr>
        <p:spPr>
          <a:xfrm>
            <a:off x="7929586" y="6215082"/>
            <a:ext cx="285752" cy="35719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513541" y="785182"/>
            <a:ext cx="3486951" cy="1899533"/>
          </a:xfrm>
          <a:prstGeom prst="flowChartConnector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Зажги звёздочки на лесной ёлке. Загорятся только те, у которых сумма  равна 10.</a:t>
            </a:r>
          </a:p>
        </p:txBody>
      </p:sp>
      <p:sp>
        <p:nvSpPr>
          <p:cNvPr id="51" name="6-конечная звезда 50"/>
          <p:cNvSpPr/>
          <p:nvPr/>
        </p:nvSpPr>
        <p:spPr>
          <a:xfrm>
            <a:off x="4429125" y="214313"/>
            <a:ext cx="1285875" cy="1428750"/>
          </a:xfrm>
          <a:prstGeom prst="star6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6-конечная звезда 51"/>
          <p:cNvSpPr/>
          <p:nvPr/>
        </p:nvSpPr>
        <p:spPr>
          <a:xfrm>
            <a:off x="5214938" y="1785938"/>
            <a:ext cx="1357312" cy="1500187"/>
          </a:xfrm>
          <a:prstGeom prst="star6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6-конечная звезда 53"/>
          <p:cNvSpPr/>
          <p:nvPr/>
        </p:nvSpPr>
        <p:spPr>
          <a:xfrm>
            <a:off x="4643438" y="2928938"/>
            <a:ext cx="1428750" cy="1500187"/>
          </a:xfrm>
          <a:prstGeom prst="star6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6-конечная звезда 54"/>
          <p:cNvSpPr/>
          <p:nvPr/>
        </p:nvSpPr>
        <p:spPr>
          <a:xfrm>
            <a:off x="3143250" y="3429000"/>
            <a:ext cx="1285875" cy="1428750"/>
          </a:xfrm>
          <a:prstGeom prst="star6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6-конечная звезда 55"/>
          <p:cNvSpPr/>
          <p:nvPr/>
        </p:nvSpPr>
        <p:spPr>
          <a:xfrm>
            <a:off x="2428875" y="5072063"/>
            <a:ext cx="1285875" cy="1428750"/>
          </a:xfrm>
          <a:prstGeom prst="star6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6-конечная звезда 56"/>
          <p:cNvSpPr/>
          <p:nvPr/>
        </p:nvSpPr>
        <p:spPr>
          <a:xfrm>
            <a:off x="6072188" y="3714750"/>
            <a:ext cx="1285875" cy="1428750"/>
          </a:xfrm>
          <a:prstGeom prst="star6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6-конечная звезда 57"/>
          <p:cNvSpPr/>
          <p:nvPr/>
        </p:nvSpPr>
        <p:spPr>
          <a:xfrm>
            <a:off x="5500688" y="4929188"/>
            <a:ext cx="1285875" cy="1428750"/>
          </a:xfrm>
          <a:prstGeom prst="star6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6-конечная звезда 58"/>
          <p:cNvSpPr/>
          <p:nvPr/>
        </p:nvSpPr>
        <p:spPr>
          <a:xfrm>
            <a:off x="3929063" y="1785938"/>
            <a:ext cx="1285875" cy="1428750"/>
          </a:xfrm>
          <a:prstGeom prst="star6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6-конечная звезда 59"/>
          <p:cNvSpPr/>
          <p:nvPr/>
        </p:nvSpPr>
        <p:spPr>
          <a:xfrm>
            <a:off x="7000875" y="5143500"/>
            <a:ext cx="1285875" cy="1428750"/>
          </a:xfrm>
          <a:prstGeom prst="star6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6-конечная звезда 60"/>
          <p:cNvSpPr/>
          <p:nvPr/>
        </p:nvSpPr>
        <p:spPr>
          <a:xfrm>
            <a:off x="4071938" y="4500563"/>
            <a:ext cx="1285875" cy="1500187"/>
          </a:xfrm>
          <a:prstGeom prst="star6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C:\Users\Костя\Documents\foni dlya prezentacii\16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89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7413" name="Рисунок 7" descr="зайка с морковко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857375"/>
            <a:ext cx="33004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2463" y="2152650"/>
            <a:ext cx="14065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4863" y="2305050"/>
            <a:ext cx="14065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5057822" y="500042"/>
            <a:ext cx="3657582" cy="1214446"/>
          </a:xfrm>
          <a:prstGeom prst="flowChartConnector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Выбери зайке те морковки, где сумма чисел равна 10.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857625" y="3214688"/>
            <a:ext cx="14065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36" name="Рисунок 35" descr="морковь 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19445">
            <a:off x="1998663" y="346075"/>
            <a:ext cx="1374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9" descr="морковь 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19445">
            <a:off x="3498850" y="2203450"/>
            <a:ext cx="1374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 descr="морковь 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19445">
            <a:off x="3355975" y="4060825"/>
            <a:ext cx="1374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41" descr="морковь 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19445">
            <a:off x="1927225" y="4203700"/>
            <a:ext cx="1374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43" descr="морковь 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19445">
            <a:off x="4713288" y="2132013"/>
            <a:ext cx="1374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 descr="морковь 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19445">
            <a:off x="569913" y="4275138"/>
            <a:ext cx="1374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285720" y="5500702"/>
            <a:ext cx="140615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4+4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428728" y="5500702"/>
            <a:ext cx="140615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1+8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286248" y="3429000"/>
            <a:ext cx="140615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7+2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500166" y="1643050"/>
            <a:ext cx="140615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3+8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857488" y="5429264"/>
            <a:ext cx="140615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1+9</a:t>
            </a:r>
          </a:p>
        </p:txBody>
      </p:sp>
      <p:pic>
        <p:nvPicPr>
          <p:cNvPr id="30" name="Рисунок 29" descr="морковь 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19445">
            <a:off x="712788" y="274638"/>
            <a:ext cx="1374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14282" y="1500174"/>
            <a:ext cx="140615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5+5</a:t>
            </a:r>
          </a:p>
        </p:txBody>
      </p:sp>
      <p:pic>
        <p:nvPicPr>
          <p:cNvPr id="33" name="Рисунок 32" descr="морковь 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19445">
            <a:off x="3213100" y="346075"/>
            <a:ext cx="1374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2714612" y="1571612"/>
            <a:ext cx="140615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6+4</a:t>
            </a:r>
          </a:p>
        </p:txBody>
      </p:sp>
      <p:pic>
        <p:nvPicPr>
          <p:cNvPr id="35" name="Рисунок 34" descr="морковь 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19445">
            <a:off x="641350" y="2346325"/>
            <a:ext cx="1374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85720" y="3571876"/>
            <a:ext cx="140615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7+3</a:t>
            </a:r>
          </a:p>
        </p:txBody>
      </p:sp>
      <p:pic>
        <p:nvPicPr>
          <p:cNvPr id="56" name="Рисунок 55" descr="морковь 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19445">
            <a:off x="1998663" y="2203450"/>
            <a:ext cx="1374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3000364" y="3429000"/>
            <a:ext cx="140615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9+0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643042" y="3429000"/>
            <a:ext cx="140615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8+2</a:t>
            </a:r>
          </a:p>
        </p:txBody>
      </p:sp>
      <p:sp>
        <p:nvSpPr>
          <p:cNvPr id="37" name="Управляющая кнопка: домой 36">
            <a:hlinkClick r:id="rId7" action="ppaction://hlinksldjump" highlightClick="1"/>
          </p:cNvPr>
          <p:cNvSpPr/>
          <p:nvPr/>
        </p:nvSpPr>
        <p:spPr>
          <a:xfrm>
            <a:off x="8250987" y="6243635"/>
            <a:ext cx="357190" cy="35719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Управляющая кнопка: назад 48">
            <a:hlinkClick r:id="" action="ppaction://hlinkshowjump?jump=previousslide" highlightClick="1"/>
          </p:cNvPr>
          <p:cNvSpPr/>
          <p:nvPr/>
        </p:nvSpPr>
        <p:spPr>
          <a:xfrm>
            <a:off x="7965198" y="6243635"/>
            <a:ext cx="285752" cy="35719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Блок-схема: данные 37"/>
          <p:cNvSpPr/>
          <p:nvPr/>
        </p:nvSpPr>
        <p:spPr>
          <a:xfrm>
            <a:off x="357188" y="428625"/>
            <a:ext cx="1357312" cy="1714500"/>
          </a:xfrm>
          <a:prstGeom prst="flowChartInputOutpu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Блок-схема: данные 38"/>
          <p:cNvSpPr/>
          <p:nvPr/>
        </p:nvSpPr>
        <p:spPr>
          <a:xfrm>
            <a:off x="1714500" y="500063"/>
            <a:ext cx="1357313" cy="1714500"/>
          </a:xfrm>
          <a:prstGeom prst="flowChartInputOutpu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Блок-схема: данные 47"/>
          <p:cNvSpPr/>
          <p:nvPr/>
        </p:nvSpPr>
        <p:spPr>
          <a:xfrm>
            <a:off x="2928938" y="428625"/>
            <a:ext cx="1357312" cy="1714500"/>
          </a:xfrm>
          <a:prstGeom prst="flowChartInputOutpu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Блок-схема: данные 50"/>
          <p:cNvSpPr/>
          <p:nvPr/>
        </p:nvSpPr>
        <p:spPr>
          <a:xfrm>
            <a:off x="428625" y="2500313"/>
            <a:ext cx="1357313" cy="1714500"/>
          </a:xfrm>
          <a:prstGeom prst="flowChartInputOutpu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Блок-схема: данные 51"/>
          <p:cNvSpPr/>
          <p:nvPr/>
        </p:nvSpPr>
        <p:spPr>
          <a:xfrm>
            <a:off x="1835186" y="2371725"/>
            <a:ext cx="1357312" cy="1714500"/>
          </a:xfrm>
          <a:prstGeom prst="flowChartInputOutpu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Блок-схема: данные 53"/>
          <p:cNvSpPr/>
          <p:nvPr/>
        </p:nvSpPr>
        <p:spPr>
          <a:xfrm>
            <a:off x="3214688" y="2286000"/>
            <a:ext cx="1357312" cy="1714500"/>
          </a:xfrm>
          <a:prstGeom prst="flowChartInputOutpu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Блок-схема: данные 58"/>
          <p:cNvSpPr/>
          <p:nvPr/>
        </p:nvSpPr>
        <p:spPr>
          <a:xfrm>
            <a:off x="4500563" y="2357438"/>
            <a:ext cx="1357312" cy="1714500"/>
          </a:xfrm>
          <a:prstGeom prst="flowChartInputOutpu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Блок-схема: данные 59"/>
          <p:cNvSpPr/>
          <p:nvPr/>
        </p:nvSpPr>
        <p:spPr>
          <a:xfrm>
            <a:off x="357188" y="4429125"/>
            <a:ext cx="1357312" cy="1714500"/>
          </a:xfrm>
          <a:prstGeom prst="flowChartInputOutpu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Блок-схема: данные 60"/>
          <p:cNvSpPr/>
          <p:nvPr/>
        </p:nvSpPr>
        <p:spPr>
          <a:xfrm>
            <a:off x="1643063" y="4429125"/>
            <a:ext cx="1357312" cy="1714500"/>
          </a:xfrm>
          <a:prstGeom prst="flowChartInputOutpu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Блок-схема: данные 61"/>
          <p:cNvSpPr/>
          <p:nvPr/>
        </p:nvSpPr>
        <p:spPr>
          <a:xfrm>
            <a:off x="3071813" y="4357688"/>
            <a:ext cx="1357312" cy="1714500"/>
          </a:xfrm>
          <a:prstGeom prst="flowChartInputOutpu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Управляющая кнопка: далее 63">
            <a:hlinkClick r:id="rId8" action="ppaction://hlinksldjump" highlightClick="1"/>
          </p:cNvPr>
          <p:cNvSpPr/>
          <p:nvPr/>
        </p:nvSpPr>
        <p:spPr>
          <a:xfrm>
            <a:off x="8608177" y="6243635"/>
            <a:ext cx="285752" cy="3571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55556E-6 C 0.00677 0.00302 0.00659 0.00348 0.01319 0.00464 C 0.01996 0.00579 0.03333 0.00788 0.03333 0.00788 C 0.05034 0.01552 0.06718 0.02177 0.08454 0.02848 C 0.10486 0.03635 0.08472 0.03126 0.10121 0.03496 C 0.11093 0.04098 0.10069 0.03542 0.11319 0.03959 C 0.12552 0.04376 0.13923 0.04954 0.15121 0.05556 C 0.16788 0.06389 0.14652 0.05417 0.15954 0.06181 C 0.16892 0.06737 0.18038 0.06991 0.19062 0.06991 " pathEditMode="relative" ptsTypes="ffffffff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7.40741E-7 C 0.00087 0.00162 0.00139 0.00347 0.00243 0.00486 C 0.00451 0.0074 0.00955 0.01111 0.00955 0.01111 C 0.01719 0.02546 0.02552 0.03842 0.03333 0.05231 C 0.03854 0.06157 0.04132 0.07083 0.04878 0.07778 C 0.05052 0.08657 0.05625 0.0912 0.06076 0.09838 C 0.06649 0.10764 0.0724 0.11481 0.07969 0.12222 C 0.08264 0.12523 0.08628 0.12685 0.08924 0.13009 C 0.09809 0.13981 0.10087 0.14907 0.11076 0.15555 C 0.11111 0.15602 0.11823 0.16805 0.12031 0.1699 C 0.12726 0.17592 0.12448 0.17037 0.12969 0.17615 C 0.14201 0.19028 0.12639 0.175 0.14045 0.18889 C 0.1441 0.19236 0.14965 0.19606 0.15243 0.2 C 0.15781 0.2074 0.16146 0.21713 0.1691 0.2206 C 0.17274 0.22847 0.17778 0.23518 0.18455 0.23819 C 0.1908 0.25 0.18229 0.23541 0.19167 0.24606 C 0.1974 0.25254 0.20174 0.26111 0.20712 0.26828 C 0.2092 0.27106 0.21615 0.275 0.21788 0.27615 C 0.22656 0.28264 0.2342 0.29305 0.24288 0.29838 C 0.25313 0.31227 0.26163 0.31551 0.27378 0.32384 C 0.27743 0.32639 0.28073 0.32963 0.28455 0.33171 C 0.28681 0.3331 0.29167 0.33495 0.29167 0.33495 C 0.3033 0.34653 0.31563 0.35532 0.32865 0.36342 C 0.34774 0.37546 0.33698 0.37083 0.34635 0.37453 C 0.35399 0.38125 0.35069 0.38102 0.35469 0.38102 " pathEditMode="relative" ptsTypes="ffffffffffffffffffffffffA">
                                      <p:cBhvr>
                                        <p:cTn id="5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C 0.00833 0.00324 0.01892 0.02245 0.025 0.03171 C 0.03507 0.04699 0.04288 0.05394 0.05486 0.06667 C 0.06406 0.07639 0.06858 0.09167 0.07865 0.1 C 0.09132 0.12107 0.07622 0.09815 0.0882 0.11111 C 0.08924 0.11227 0.08958 0.11435 0.09063 0.11574 C 0.09497 0.12153 0.10122 0.12801 0.10608 0.13333 C 0.11198 0.13958 0.11892 0.14468 0.125 0.1507 C 0.13524 0.16088 0.14636 0.17315 0.15833 0.17917 C 0.16997 0.19468 0.18733 0.20324 0.20122 0.21412 C 0.21823 0.22755 0.23247 0.24028 0.25122 0.24908 C 0.26267 0.2544 0.27257 0.26458 0.28455 0.26806 C 0.2934 0.27408 0.30295 0.27824 0.31198 0.28403 C 0.32448 0.2919 0.33594 0.30324 0.35 0.30625 C 0.36181 0.3088 0.37292 0.31296 0.38455 0.31736 C 0.39913 0.32292 0.41389 0.32917 0.42865 0.33333 C 0.43767 0.33912 0.44774 0.34213 0.45729 0.34583 C 0.47587 0.36505 0.52656 0.36713 0.53941 0.35857 " pathEditMode="relative" ptsTypes="fffffffffffffffffA">
                                      <p:cBhvr>
                                        <p:cTn id="5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C 0.00347 0.00741 0.0066 0.01528 0.01059 0.02223 C 0.01371 0.03449 0.02344 0.05278 0.02969 0.06343 C 0.03229 0.08125 0.02865 0.0625 0.03437 0.07778 C 0.03819 0.08773 0.04062 0.09908 0.04392 0.10949 C 0.04774 0.12153 0.04792 0.13473 0.05347 0.14607 C 0.05503 0.15579 0.0566 0.16922 0.06302 0.17454 C 0.06476 0.18148 0.06753 0.18843 0.06892 0.19537 C 0.07066 0.20417 0.07118 0.21227 0.07378 0.2206 C 0.07569 0.23334 0.07899 0.24422 0.08333 0.25556 C 0.08472 0.26482 0.08906 0.27223 0.09167 0.28102 C 0.09462 0.29121 0.0974 0.30116 0.10104 0.31111 C 0.10191 0.31366 0.1026 0.31644 0.10347 0.31898 C 0.10538 0.32431 0.10937 0.33496 0.10937 0.33496 C 0.11111 0.34861 0.11562 0.35023 0.11892 0.36343 C 0.12222 0.37685 0.12674 0.39051 0.13333 0.40162 C 0.13507 0.40926 0.13542 0.41412 0.13924 0.4206 C 0.1441 0.43935 0.13889 0.4213 0.14514 0.4382 C 0.14722 0.44375 0.14722 0.44861 0.15 0.45394 C 0.15156 0.46088 0.15382 0.4676 0.15833 0.47153 C 0.16076 0.48241 0.16753 0.49213 0.17378 0.5 C 0.17726 0.51829 0.19149 0.525 0.19878 0.53982 C 0.20434 0.55093 0.20104 0.54723 0.20712 0.55232 C 0.21302 0.56273 0.21979 0.57107 0.22604 0.58102 C 0.23628 0.59699 0.24479 0.60949 0.25833 0.6206 C 0.25903 0.62223 0.25955 0.62431 0.26059 0.62547 C 0.26371 0.62871 0.26892 0.62801 0.26892 0.62223 " pathEditMode="relative" ptsTypes="ffffffffffffffffffffffffffA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1.85185E-6 C 0.00242 0.00046 0.00486 0.00023 0.00711 0.00162 C 0.0144 0.00602 0.01788 0.02546 0.025 0.03194 C 0.0283 0.0412 0.03577 0.05764 0.04046 0.06528 C 0.04202 0.06782 0.04462 0.06921 0.04636 0.07153 C 0.0474 0.07292 0.04792 0.07477 0.04879 0.07639 C 0.05087 0.0875 0.06077 0.10093 0.06789 0.1081 C 0.07049 0.11343 0.07778 0.12037 0.08212 0.12384 C 0.08646 0.14097 0.09723 0.15509 0.10712 0.16667 C 0.10973 0.16968 0.11181 0.17315 0.11424 0.17639 C 0.11737 0.18079 0.125 0.1875 0.125 0.1875 C 0.12796 0.19907 0.12362 0.18519 0.12969 0.19537 C 0.13525 0.20463 0.13976 0.21458 0.14514 0.22384 C 0.14914 0.23981 0.16355 0.24907 0.17257 0.26042 C 0.17709 0.26574 0.18108 0.27199 0.18542 0.27778 C 0.18802 0.28102 0.19271 0.2875 0.19271 0.2875 C 0.19549 0.30023 0.21059 0.31574 0.21893 0.32384 C 0.225 0.33611 0.2165 0.32106 0.22622 0.33194 C 0.22778 0.33356 0.22813 0.33657 0.22969 0.33819 C 0.23386 0.34282 0.23855 0.34676 0.24289 0.35093 C 0.25452 0.36204 0.26337 0.37778 0.275 0.38889 C 0.27969 0.39907 0.28629 0.40787 0.29289 0.41597 C 0.30243 0.42778 0.31112 0.44005 0.32136 0.45093 C 0.33125 0.46157 0.34184 0.4713 0.35122 0.48264 C 0.35417 0.48611 0.3573 0.48958 0.35955 0.49375 C 0.36077 0.49583 0.36164 0.49815 0.36302 0.5 C 0.36667 0.50509 0.37101 0.50926 0.375 0.51435 L 0.375 0.51435 C 0.37726 0.51852 0.37882 0.52361 0.38212 0.52708 C 0.38368 0.5287 0.38525 0.52986 0.38681 0.53171 C 0.39618 0.54606 0.38716 0.53773 0.39497 0.54444 C 0.40139 0.55833 0.41146 0.57199 0.42257 0.5794 C 0.43282 0.59329 0.44532 0.6044 0.45695 0.61574 C 0.46511 0.62361 0.47379 0.63241 0.48316 0.63657 C 0.49028 0.64583 0.49618 0.64977 0.50452 0.65718 C 0.50695 0.65903 0.50886 0.6625 0.51164 0.66366 C 0.51407 0.66458 0.51875 0.66644 0.51875 0.66644 C 0.52379 0.67106 0.52848 0.67338 0.53334 0.67778 C 0.53924 0.68264 0.54427 0.68889 0.55105 0.69213 C 0.55226 0.69167 0.55452 0.69051 0.55452 0.69051 " pathEditMode="relative" ptsTypes="ffffffffffffffffffffffffffFffffffffffff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8" grpId="0" animBg="1"/>
      <p:bldP spid="51" grpId="0" animBg="1"/>
      <p:bldP spid="52" grpId="0" animBg="1"/>
      <p:bldP spid="54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остя\Documents\foni dlya prezentacii\16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89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cap="none" dirty="0" smtClean="0">
              <a:effectLst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44408" y="5949280"/>
            <a:ext cx="501206" cy="488035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61099" y="1090880"/>
            <a:ext cx="5616623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Молодцы!</a:t>
            </a:r>
            <a:endParaRPr lang="ru-RU" sz="8000" b="1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3" descr="C:\Users\Костя\Pictures\дом с фиолетовой крыше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976" y="2827075"/>
            <a:ext cx="3479527" cy="292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7815832" y="5949280"/>
            <a:ext cx="428576" cy="488035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833</TotalTime>
  <Words>191</Words>
  <Application>Microsoft Office PowerPoint</Application>
  <PresentationFormat>Экран 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</dc:creator>
  <cp:lastModifiedBy>Елена</cp:lastModifiedBy>
  <cp:revision>118</cp:revision>
  <dcterms:created xsi:type="dcterms:W3CDTF">2010-12-01T20:13:04Z</dcterms:created>
  <dcterms:modified xsi:type="dcterms:W3CDTF">2023-02-10T14:42:25Z</dcterms:modified>
</cp:coreProperties>
</file>